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65" r:id="rId14"/>
    <p:sldId id="366" r:id="rId15"/>
    <p:sldId id="337" r:id="rId16"/>
    <p:sldId id="329" r:id="rId17"/>
    <p:sldId id="338" r:id="rId18"/>
    <p:sldId id="339" r:id="rId19"/>
    <p:sldId id="340" r:id="rId20"/>
    <p:sldId id="341" r:id="rId21"/>
    <p:sldId id="342" r:id="rId22"/>
    <p:sldId id="347" r:id="rId23"/>
    <p:sldId id="333" r:id="rId24"/>
    <p:sldId id="364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32" r:id="rId37"/>
    <p:sldId id="346" r:id="rId38"/>
    <p:sldId id="359" r:id="rId39"/>
    <p:sldId id="360" r:id="rId40"/>
    <p:sldId id="361" r:id="rId41"/>
    <p:sldId id="362" r:id="rId42"/>
    <p:sldId id="363" r:id="rId43"/>
    <p:sldId id="331" r:id="rId44"/>
    <p:sldId id="326" r:id="rId45"/>
    <p:sldId id="330" r:id="rId46"/>
    <p:sldId id="344" r:id="rId47"/>
    <p:sldId id="343" r:id="rId48"/>
    <p:sldId id="345" r:id="rId49"/>
    <p:sldId id="31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 varScale="1">
        <p:scale>
          <a:sx n="76" d="100"/>
          <a:sy n="76" d="100"/>
        </p:scale>
        <p:origin x="8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7"/>
            <a:ext cx="11532090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58"/>
            <a:ext cx="7288718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3" y="4141397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 공정 프로세스를 좀 더 심화하는 프로세스가 더 필요함</a:t>
            </a:r>
            <a:endParaRPr lang="en-US" altLang="ko-KR" dirty="0"/>
          </a:p>
          <a:p>
            <a:r>
              <a:rPr lang="en-US" altLang="ko-KR" dirty="0"/>
              <a:t> (ex. </a:t>
            </a:r>
            <a:r>
              <a:rPr lang="ko-KR" altLang="en-US" dirty="0"/>
              <a:t>공정관리</a:t>
            </a:r>
            <a:r>
              <a:rPr lang="en-US" altLang="ko-KR" dirty="0"/>
              <a:t>, </a:t>
            </a:r>
            <a:r>
              <a:rPr lang="ko-KR" altLang="en-US" dirty="0"/>
              <a:t>품질관리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1485</Words>
  <Application>Microsoft Office PowerPoint</Application>
  <PresentationFormat>와이드스크린</PresentationFormat>
  <Paragraphs>405</Paragraphs>
  <Slides>49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65</cp:revision>
  <dcterms:created xsi:type="dcterms:W3CDTF">2021-06-21T14:47:31Z</dcterms:created>
  <dcterms:modified xsi:type="dcterms:W3CDTF">2021-07-05T12:54:23Z</dcterms:modified>
</cp:coreProperties>
</file>